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1" r:id="rId1"/>
  </p:sldMasterIdLst>
  <p:sldIdLst>
    <p:sldId id="256" r:id="rId2"/>
    <p:sldId id="257" r:id="rId3"/>
    <p:sldId id="258" r:id="rId4"/>
    <p:sldId id="259" r:id="rId5"/>
    <p:sldId id="260" r:id="rId6"/>
    <p:sldId id="261"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29"/>
  </p:normalViewPr>
  <p:slideViewPr>
    <p:cSldViewPr snapToGrid="0" snapToObjects="1">
      <p:cViewPr varScale="1">
        <p:scale>
          <a:sx n="108" d="100"/>
          <a:sy n="108" d="100"/>
        </p:scale>
        <p:origin x="73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eg>
</file>

<file path=ppt/media/image11.JPG>
</file>

<file path=ppt/media/image12.JPG>
</file>

<file path=ppt/media/image13.JPG>
</file>

<file path=ppt/media/image14.JPG>
</file>

<file path=ppt/media/image15.png>
</file>

<file path=ppt/media/image16.jpg>
</file>

<file path=ppt/media/image2.jpe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A37244F5-F003-E64D-A42D-CEF8739A6CFD}" type="datetimeFigureOut">
              <a:rPr lang="en-US" smtClean="0"/>
              <a:t>3/22/18</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8A8827C0-C583-5F4C-8CA2-B132365E73E8}"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21906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37244F5-F003-E64D-A42D-CEF8739A6CFD}" type="datetimeFigureOut">
              <a:rPr lang="en-US" smtClean="0"/>
              <a:t>3/22/18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8827C0-C583-5F4C-8CA2-B132365E73E8}" type="slidenum">
              <a:rPr lang="en-US" smtClean="0"/>
              <a:t>‹#›</a:t>
            </a:fld>
            <a:endParaRPr lang="en-US"/>
          </a:p>
        </p:txBody>
      </p:sp>
    </p:spTree>
    <p:extLst>
      <p:ext uri="{BB962C8B-B14F-4D97-AF65-F5344CB8AC3E}">
        <p14:creationId xmlns:p14="http://schemas.microsoft.com/office/powerpoint/2010/main" val="10106418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37244F5-F003-E64D-A42D-CEF8739A6CFD}"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827C0-C583-5F4C-8CA2-B132365E73E8}"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49952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37244F5-F003-E64D-A42D-CEF8739A6CFD}"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827C0-C583-5F4C-8CA2-B132365E73E8}"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802240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37244F5-F003-E64D-A42D-CEF8739A6CFD}"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827C0-C583-5F4C-8CA2-B132365E73E8}" type="slidenum">
              <a:rPr lang="en-US" smtClean="0"/>
              <a:t>‹#›</a:t>
            </a:fld>
            <a:endParaRPr lang="en-US"/>
          </a:p>
        </p:txBody>
      </p:sp>
    </p:spTree>
    <p:extLst>
      <p:ext uri="{BB962C8B-B14F-4D97-AF65-F5344CB8AC3E}">
        <p14:creationId xmlns:p14="http://schemas.microsoft.com/office/powerpoint/2010/main" val="40298176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37244F5-F003-E64D-A42D-CEF8739A6CFD}"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827C0-C583-5F4C-8CA2-B132365E73E8}"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195555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37244F5-F003-E64D-A42D-CEF8739A6CFD}"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827C0-C583-5F4C-8CA2-B132365E73E8}"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654219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7244F5-F003-E64D-A42D-CEF8739A6CFD}"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827C0-C583-5F4C-8CA2-B132365E73E8}"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8945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7244F5-F003-E64D-A42D-CEF8739A6CFD}"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827C0-C583-5F4C-8CA2-B132365E73E8}"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63175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7244F5-F003-E64D-A42D-CEF8739A6CFD}"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827C0-C583-5F4C-8CA2-B132365E73E8}" type="slidenum">
              <a:rPr lang="en-US" smtClean="0"/>
              <a:t>‹#›</a:t>
            </a:fld>
            <a:endParaRPr lang="en-US"/>
          </a:p>
        </p:txBody>
      </p:sp>
    </p:spTree>
    <p:extLst>
      <p:ext uri="{BB962C8B-B14F-4D97-AF65-F5344CB8AC3E}">
        <p14:creationId xmlns:p14="http://schemas.microsoft.com/office/powerpoint/2010/main" val="610502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37244F5-F003-E64D-A42D-CEF8739A6CFD}"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827C0-C583-5F4C-8CA2-B132365E73E8}"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12715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37244F5-F003-E64D-A42D-CEF8739A6CFD}" type="datetimeFigureOut">
              <a:rPr lang="en-US" smtClean="0"/>
              <a:t>3/22/18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8827C0-C583-5F4C-8CA2-B132365E73E8}" type="slidenum">
              <a:rPr lang="en-US" smtClean="0"/>
              <a:t>‹#›</a:t>
            </a:fld>
            <a:endParaRPr lang="en-US"/>
          </a:p>
        </p:txBody>
      </p:sp>
    </p:spTree>
    <p:extLst>
      <p:ext uri="{BB962C8B-B14F-4D97-AF65-F5344CB8AC3E}">
        <p14:creationId xmlns:p14="http://schemas.microsoft.com/office/powerpoint/2010/main" val="106532893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37244F5-F003-E64D-A42D-CEF8739A6CFD}" type="datetimeFigureOut">
              <a:rPr lang="en-US" smtClean="0"/>
              <a:t>3/22/18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8827C0-C583-5F4C-8CA2-B132365E73E8}"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96654319"/>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37244F5-F003-E64D-A42D-CEF8739A6CFD}" type="datetimeFigureOut">
              <a:rPr lang="en-US" smtClean="0"/>
              <a:t>3/22/18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8827C0-C583-5F4C-8CA2-B132365E73E8}"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38127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7244F5-F003-E64D-A42D-CEF8739A6CFD}" type="datetimeFigureOut">
              <a:rPr lang="en-US" smtClean="0"/>
              <a:t>3/22/18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8827C0-C583-5F4C-8CA2-B132365E73E8}" type="slidenum">
              <a:rPr lang="en-US" smtClean="0"/>
              <a:t>‹#›</a:t>
            </a:fld>
            <a:endParaRPr lang="en-US"/>
          </a:p>
        </p:txBody>
      </p:sp>
    </p:spTree>
    <p:extLst>
      <p:ext uri="{BB962C8B-B14F-4D97-AF65-F5344CB8AC3E}">
        <p14:creationId xmlns:p14="http://schemas.microsoft.com/office/powerpoint/2010/main" val="280599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37244F5-F003-E64D-A42D-CEF8739A6CFD}" type="datetimeFigureOut">
              <a:rPr lang="en-US" smtClean="0"/>
              <a:t>3/22/18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8827C0-C583-5F4C-8CA2-B132365E73E8}"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9180194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37244F5-F003-E64D-A42D-CEF8739A6CFD}" type="datetimeFigureOut">
              <a:rPr lang="en-US" smtClean="0"/>
              <a:t>3/22/18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8827C0-C583-5F4C-8CA2-B132365E73E8}" type="slidenum">
              <a:rPr lang="en-US" smtClean="0"/>
              <a:t>‹#›</a:t>
            </a:fld>
            <a:endParaRPr lang="en-US"/>
          </a:p>
        </p:txBody>
      </p:sp>
    </p:spTree>
    <p:extLst>
      <p:ext uri="{BB962C8B-B14F-4D97-AF65-F5344CB8AC3E}">
        <p14:creationId xmlns:p14="http://schemas.microsoft.com/office/powerpoint/2010/main" val="1783115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37244F5-F003-E64D-A42D-CEF8739A6CFD}" type="datetimeFigureOut">
              <a:rPr lang="en-US" smtClean="0"/>
              <a:t>3/22/18</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A8827C0-C583-5F4C-8CA2-B132365E73E8}" type="slidenum">
              <a:rPr lang="en-US" smtClean="0"/>
              <a:t>‹#›</a:t>
            </a:fld>
            <a:endParaRPr lang="en-US"/>
          </a:p>
        </p:txBody>
      </p:sp>
    </p:spTree>
    <p:extLst>
      <p:ext uri="{BB962C8B-B14F-4D97-AF65-F5344CB8AC3E}">
        <p14:creationId xmlns:p14="http://schemas.microsoft.com/office/powerpoint/2010/main" val="1474601939"/>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 id="2147483803" r:id="rId12"/>
    <p:sldLayoutId id="2147483804" r:id="rId13"/>
    <p:sldLayoutId id="2147483805" r:id="rId14"/>
    <p:sldLayoutId id="2147483806" r:id="rId15"/>
    <p:sldLayoutId id="2147483807" r:id="rId16"/>
    <p:sldLayoutId id="2147483808"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7.xml"/><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932D7-2223-F241-8116-3BFE65853F22}"/>
              </a:ext>
            </a:extLst>
          </p:cNvPr>
          <p:cNvSpPr>
            <a:spLocks noGrp="1"/>
          </p:cNvSpPr>
          <p:nvPr>
            <p:ph type="ctrTitle"/>
          </p:nvPr>
        </p:nvSpPr>
        <p:spPr/>
        <p:txBody>
          <a:bodyPr/>
          <a:lstStyle/>
          <a:p>
            <a:r>
              <a:rPr lang="en-US" dirty="0"/>
              <a:t>INCREMENT 2</a:t>
            </a:r>
          </a:p>
        </p:txBody>
      </p:sp>
      <p:sp>
        <p:nvSpPr>
          <p:cNvPr id="3" name="Subtitle 2">
            <a:extLst>
              <a:ext uri="{FF2B5EF4-FFF2-40B4-BE49-F238E27FC236}">
                <a16:creationId xmlns:a16="http://schemas.microsoft.com/office/drawing/2014/main" id="{DD5E8A86-ADB6-DC48-9B7E-6C5F1F4B22F2}"/>
              </a:ext>
            </a:extLst>
          </p:cNvPr>
          <p:cNvSpPr>
            <a:spLocks noGrp="1"/>
          </p:cNvSpPr>
          <p:nvPr>
            <p:ph type="subTitle" idx="1"/>
          </p:nvPr>
        </p:nvSpPr>
        <p:spPr>
          <a:xfrm>
            <a:off x="2692398" y="3517292"/>
            <a:ext cx="6815669" cy="1320802"/>
          </a:xfrm>
        </p:spPr>
        <p:txBody>
          <a:bodyPr>
            <a:normAutofit/>
          </a:bodyPr>
          <a:lstStyle/>
          <a:p>
            <a:r>
              <a:rPr lang="en-US" dirty="0"/>
              <a:t>AUGMENTED REALITY</a:t>
            </a:r>
          </a:p>
          <a:p>
            <a:r>
              <a:rPr lang="en-US" dirty="0"/>
              <a:t>FURNITURE ADVERTISING</a:t>
            </a:r>
          </a:p>
          <a:p>
            <a:endParaRPr lang="en-US" dirty="0"/>
          </a:p>
          <a:p>
            <a:endParaRPr lang="en-US" dirty="0"/>
          </a:p>
          <a:p>
            <a:endParaRPr lang="en-US" dirty="0"/>
          </a:p>
        </p:txBody>
      </p:sp>
      <p:sp>
        <p:nvSpPr>
          <p:cNvPr id="4" name="TextBox 3">
            <a:extLst>
              <a:ext uri="{FF2B5EF4-FFF2-40B4-BE49-F238E27FC236}">
                <a16:creationId xmlns:a16="http://schemas.microsoft.com/office/drawing/2014/main" id="{5473D201-1E18-4647-B133-BB929DDC6003}"/>
              </a:ext>
            </a:extLst>
          </p:cNvPr>
          <p:cNvSpPr txBox="1"/>
          <p:nvPr/>
        </p:nvSpPr>
        <p:spPr>
          <a:xfrm>
            <a:off x="8083029" y="4491668"/>
            <a:ext cx="1425038" cy="954107"/>
          </a:xfrm>
          <a:prstGeom prst="rect">
            <a:avLst/>
          </a:prstGeom>
          <a:noFill/>
        </p:spPr>
        <p:txBody>
          <a:bodyPr wrap="square" rtlCol="0">
            <a:spAutoFit/>
          </a:bodyPr>
          <a:lstStyle/>
          <a:p>
            <a:r>
              <a:rPr lang="en-US" sz="1400" b="1" dirty="0"/>
              <a:t>SAMHITHA </a:t>
            </a:r>
          </a:p>
          <a:p>
            <a:r>
              <a:rPr lang="en-US" sz="1400" b="1" dirty="0"/>
              <a:t>SWATI</a:t>
            </a:r>
          </a:p>
          <a:p>
            <a:r>
              <a:rPr lang="en-US" sz="1400" b="1" dirty="0"/>
              <a:t>ZEENAT</a:t>
            </a:r>
          </a:p>
          <a:p>
            <a:r>
              <a:rPr lang="en-US" sz="1400" b="1" dirty="0"/>
              <a:t>KHUSHAL</a:t>
            </a:r>
          </a:p>
        </p:txBody>
      </p:sp>
    </p:spTree>
    <p:extLst>
      <p:ext uri="{BB962C8B-B14F-4D97-AF65-F5344CB8AC3E}">
        <p14:creationId xmlns:p14="http://schemas.microsoft.com/office/powerpoint/2010/main" val="3100931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3535768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C8CED-256F-0F4B-B56A-D4245DB64505}"/>
              </a:ext>
            </a:extLst>
          </p:cNvPr>
          <p:cNvSpPr>
            <a:spLocks noGrp="1"/>
          </p:cNvSpPr>
          <p:nvPr>
            <p:ph type="title"/>
          </p:nvPr>
        </p:nvSpPr>
        <p:spPr/>
        <p:txBody>
          <a:bodyPr/>
          <a:lstStyle/>
          <a:p>
            <a:r>
              <a:rPr lang="en-US" dirty="0"/>
              <a:t>EXISTING WORK </a:t>
            </a:r>
          </a:p>
        </p:txBody>
      </p:sp>
      <p:sp>
        <p:nvSpPr>
          <p:cNvPr id="3" name="Content Placeholder 2">
            <a:extLst>
              <a:ext uri="{FF2B5EF4-FFF2-40B4-BE49-F238E27FC236}">
                <a16:creationId xmlns:a16="http://schemas.microsoft.com/office/drawing/2014/main" id="{3722D2C0-E6A7-7242-9660-27ED9ED7BBEA}"/>
              </a:ext>
            </a:extLst>
          </p:cNvPr>
          <p:cNvSpPr>
            <a:spLocks noGrp="1"/>
          </p:cNvSpPr>
          <p:nvPr>
            <p:ph idx="1"/>
          </p:nvPr>
        </p:nvSpPr>
        <p:spPr/>
        <p:txBody>
          <a:bodyPr/>
          <a:lstStyle/>
          <a:p>
            <a:r>
              <a:rPr lang="en-US" dirty="0"/>
              <a:t>There are similar apps like </a:t>
            </a:r>
            <a:r>
              <a:rPr lang="en-US" dirty="0" err="1"/>
              <a:t>TheMine</a:t>
            </a:r>
            <a:r>
              <a:rPr lang="en-US" dirty="0"/>
              <a:t>, IKEA and Amazon shopping which are the used for the advertising of the furniture. </a:t>
            </a:r>
          </a:p>
          <a:p>
            <a:r>
              <a:rPr lang="en-US" dirty="0"/>
              <a:t>Ours is a similar application which scans the marker and displays the furniture on it. </a:t>
            </a:r>
          </a:p>
          <a:p>
            <a:r>
              <a:rPr lang="en-US" dirty="0"/>
              <a:t>We are also planning to use the speech to text recognition in our project which would help the disabled people as well.</a:t>
            </a:r>
          </a:p>
        </p:txBody>
      </p:sp>
    </p:spTree>
    <p:extLst>
      <p:ext uri="{BB962C8B-B14F-4D97-AF65-F5344CB8AC3E}">
        <p14:creationId xmlns:p14="http://schemas.microsoft.com/office/powerpoint/2010/main" val="2069411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F6405-A5DA-5649-A536-207685ABFA3C}"/>
              </a:ext>
            </a:extLst>
          </p:cNvPr>
          <p:cNvSpPr>
            <a:spLocks noGrp="1"/>
          </p:cNvSpPr>
          <p:nvPr>
            <p:ph type="title"/>
          </p:nvPr>
        </p:nvSpPr>
        <p:spPr/>
        <p:txBody>
          <a:bodyPr/>
          <a:lstStyle/>
          <a:p>
            <a:r>
              <a:rPr lang="en-US" dirty="0"/>
              <a:t>INTRODUCTION TO THINGWORX </a:t>
            </a:r>
          </a:p>
        </p:txBody>
      </p:sp>
      <p:sp>
        <p:nvSpPr>
          <p:cNvPr id="3" name="Content Placeholder 2">
            <a:extLst>
              <a:ext uri="{FF2B5EF4-FFF2-40B4-BE49-F238E27FC236}">
                <a16:creationId xmlns:a16="http://schemas.microsoft.com/office/drawing/2014/main" id="{62098F91-2CBB-274A-B88E-BD1E054EF8F3}"/>
              </a:ext>
            </a:extLst>
          </p:cNvPr>
          <p:cNvSpPr>
            <a:spLocks noGrp="1"/>
          </p:cNvSpPr>
          <p:nvPr>
            <p:ph idx="1"/>
          </p:nvPr>
        </p:nvSpPr>
        <p:spPr/>
        <p:txBody>
          <a:bodyPr>
            <a:normAutofit fontScale="62500" lnSpcReduction="20000"/>
          </a:bodyPr>
          <a:lstStyle/>
          <a:p>
            <a:r>
              <a:rPr lang="en-US" dirty="0" err="1"/>
              <a:t>ThingWorx</a:t>
            </a:r>
            <a:r>
              <a:rPr lang="en-US" dirty="0"/>
              <a:t> studio is a latest tool for Augmented Reality which helps the developers to develop AR applications with ease. It helps us to build AR apps irrespective of the platform which provides advantage to the companies to advertise their product. We don’t need to write lengthy lines of code for the implementation using this tool.</a:t>
            </a:r>
          </a:p>
          <a:p>
            <a:r>
              <a:rPr lang="en-US" dirty="0"/>
              <a:t>The major advantages of using this tool are:</a:t>
            </a:r>
          </a:p>
          <a:p>
            <a:r>
              <a:rPr lang="en-US" dirty="0"/>
              <a:t>Cost reduction</a:t>
            </a:r>
          </a:p>
          <a:p>
            <a:r>
              <a:rPr lang="en-US" dirty="0"/>
              <a:t>Easy to use</a:t>
            </a:r>
          </a:p>
          <a:p>
            <a:r>
              <a:rPr lang="en-US" dirty="0"/>
              <a:t>Platform independent</a:t>
            </a:r>
          </a:p>
          <a:p>
            <a:r>
              <a:rPr lang="en-US" dirty="0"/>
              <a:t>Supports the access on multiple devices.</a:t>
            </a:r>
          </a:p>
          <a:p>
            <a:r>
              <a:rPr lang="en-US" dirty="0"/>
              <a:t>Also enables to build animations.</a:t>
            </a:r>
          </a:p>
          <a:p>
            <a:r>
              <a:rPr lang="en-US" dirty="0"/>
              <a:t>It can be used for </a:t>
            </a:r>
            <a:r>
              <a:rPr lang="en-US" dirty="0" err="1"/>
              <a:t>IoT</a:t>
            </a:r>
            <a:r>
              <a:rPr lang="en-US" dirty="0"/>
              <a:t> data as well.</a:t>
            </a:r>
          </a:p>
          <a:p>
            <a:pPr marL="0" indent="0">
              <a:buNone/>
            </a:pPr>
            <a:endParaRPr lang="en-US" dirty="0"/>
          </a:p>
        </p:txBody>
      </p:sp>
    </p:spTree>
    <p:extLst>
      <p:ext uri="{BB962C8B-B14F-4D97-AF65-F5344CB8AC3E}">
        <p14:creationId xmlns:p14="http://schemas.microsoft.com/office/powerpoint/2010/main" val="2912529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8339B-5711-EA44-BB57-DBC40791A33F}"/>
              </a:ext>
            </a:extLst>
          </p:cNvPr>
          <p:cNvSpPr>
            <a:spLocks noGrp="1"/>
          </p:cNvSpPr>
          <p:nvPr>
            <p:ph type="title"/>
          </p:nvPr>
        </p:nvSpPr>
        <p:spPr/>
        <p:txBody>
          <a:bodyPr/>
          <a:lstStyle/>
          <a:p>
            <a:r>
              <a:rPr lang="en-US" dirty="0"/>
              <a:t>PROCEDURE </a:t>
            </a:r>
          </a:p>
        </p:txBody>
      </p:sp>
      <p:sp>
        <p:nvSpPr>
          <p:cNvPr id="3" name="Content Placeholder 2">
            <a:extLst>
              <a:ext uri="{FF2B5EF4-FFF2-40B4-BE49-F238E27FC236}">
                <a16:creationId xmlns:a16="http://schemas.microsoft.com/office/drawing/2014/main" id="{B89C9321-C810-294B-8F82-48FAF2120089}"/>
              </a:ext>
            </a:extLst>
          </p:cNvPr>
          <p:cNvSpPr>
            <a:spLocks noGrp="1"/>
          </p:cNvSpPr>
          <p:nvPr>
            <p:ph idx="1"/>
          </p:nvPr>
        </p:nvSpPr>
        <p:spPr/>
        <p:txBody>
          <a:bodyPr>
            <a:normAutofit fontScale="70000" lnSpcReduction="20000"/>
          </a:bodyPr>
          <a:lstStyle/>
          <a:p>
            <a:r>
              <a:rPr lang="en-US" dirty="0"/>
              <a:t>Creating an account on </a:t>
            </a:r>
            <a:r>
              <a:rPr lang="en-US" dirty="0" err="1"/>
              <a:t>Thingworx</a:t>
            </a:r>
            <a:r>
              <a:rPr lang="en-US" dirty="0"/>
              <a:t> studio</a:t>
            </a:r>
          </a:p>
          <a:p>
            <a:r>
              <a:rPr lang="en-US" dirty="0"/>
              <a:t>Installing it on the laptop</a:t>
            </a:r>
          </a:p>
          <a:p>
            <a:r>
              <a:rPr lang="en-US" dirty="0"/>
              <a:t>Configuring the tool</a:t>
            </a:r>
          </a:p>
          <a:p>
            <a:r>
              <a:rPr lang="en-US" dirty="0"/>
              <a:t>Creating AR Project</a:t>
            </a:r>
          </a:p>
          <a:p>
            <a:r>
              <a:rPr lang="en-US" dirty="0"/>
              <a:t>Connecting server to the network</a:t>
            </a:r>
          </a:p>
          <a:p>
            <a:r>
              <a:rPr lang="en-US" dirty="0"/>
              <a:t>Importing 3d object using </a:t>
            </a:r>
            <a:r>
              <a:rPr lang="en-US" dirty="0" err="1"/>
              <a:t>grabcad.com</a:t>
            </a:r>
            <a:endParaRPr lang="en-US" dirty="0"/>
          </a:p>
          <a:p>
            <a:r>
              <a:rPr lang="en-US" dirty="0"/>
              <a:t>Creating 2d widgets and binding them to the code</a:t>
            </a:r>
          </a:p>
          <a:p>
            <a:r>
              <a:rPr lang="en-US" dirty="0"/>
              <a:t>Saving , previewing and publishing</a:t>
            </a:r>
          </a:p>
          <a:p>
            <a:r>
              <a:rPr lang="en-US" dirty="0"/>
              <a:t>Deploying </a:t>
            </a:r>
          </a:p>
          <a:p>
            <a:endParaRPr lang="en-US" dirty="0"/>
          </a:p>
          <a:p>
            <a:endParaRPr lang="en-US" dirty="0"/>
          </a:p>
        </p:txBody>
      </p:sp>
    </p:spTree>
    <p:extLst>
      <p:ext uri="{BB962C8B-B14F-4D97-AF65-F5344CB8AC3E}">
        <p14:creationId xmlns:p14="http://schemas.microsoft.com/office/powerpoint/2010/main" val="1118979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AA7F4BA-63AE-8141-9299-2C3A81638A14}"/>
              </a:ext>
            </a:extLst>
          </p:cNvPr>
          <p:cNvPicPr>
            <a:picLocks noChangeAspect="1"/>
          </p:cNvPicPr>
          <p:nvPr/>
        </p:nvPicPr>
        <p:blipFill>
          <a:blip r:embed="rId2"/>
          <a:stretch>
            <a:fillRect/>
          </a:stretch>
        </p:blipFill>
        <p:spPr>
          <a:xfrm>
            <a:off x="814388" y="904044"/>
            <a:ext cx="4697015" cy="2645445"/>
          </a:xfrm>
          <a:prstGeom prst="rect">
            <a:avLst/>
          </a:prstGeom>
        </p:spPr>
      </p:pic>
      <p:pic>
        <p:nvPicPr>
          <p:cNvPr id="7" name="Picture 6">
            <a:extLst>
              <a:ext uri="{FF2B5EF4-FFF2-40B4-BE49-F238E27FC236}">
                <a16:creationId xmlns:a16="http://schemas.microsoft.com/office/drawing/2014/main" id="{8BBDFFFE-F96B-454E-941E-7BF8DE8D533D}"/>
              </a:ext>
            </a:extLst>
          </p:cNvPr>
          <p:cNvPicPr>
            <a:picLocks noChangeAspect="1"/>
          </p:cNvPicPr>
          <p:nvPr/>
        </p:nvPicPr>
        <p:blipFill>
          <a:blip r:embed="rId3"/>
          <a:stretch>
            <a:fillRect/>
          </a:stretch>
        </p:blipFill>
        <p:spPr>
          <a:xfrm>
            <a:off x="6095371" y="1148627"/>
            <a:ext cx="4683325" cy="2156281"/>
          </a:xfrm>
          <a:prstGeom prst="rect">
            <a:avLst/>
          </a:prstGeom>
        </p:spPr>
      </p:pic>
      <p:pic>
        <p:nvPicPr>
          <p:cNvPr id="9" name="Picture 8">
            <a:extLst>
              <a:ext uri="{FF2B5EF4-FFF2-40B4-BE49-F238E27FC236}">
                <a16:creationId xmlns:a16="http://schemas.microsoft.com/office/drawing/2014/main" id="{8D90D0A2-3F7D-044F-96FC-F3D58657B04A}"/>
              </a:ext>
            </a:extLst>
          </p:cNvPr>
          <p:cNvPicPr>
            <a:picLocks noChangeAspect="1"/>
          </p:cNvPicPr>
          <p:nvPr/>
        </p:nvPicPr>
        <p:blipFill>
          <a:blip r:embed="rId4"/>
          <a:stretch>
            <a:fillRect/>
          </a:stretch>
        </p:blipFill>
        <p:spPr>
          <a:xfrm>
            <a:off x="969109" y="4014788"/>
            <a:ext cx="4542294" cy="1982522"/>
          </a:xfrm>
          <a:prstGeom prst="rect">
            <a:avLst/>
          </a:prstGeom>
        </p:spPr>
      </p:pic>
    </p:spTree>
    <p:extLst>
      <p:ext uri="{BB962C8B-B14F-4D97-AF65-F5344CB8AC3E}">
        <p14:creationId xmlns:p14="http://schemas.microsoft.com/office/powerpoint/2010/main" val="3027291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C7F80-AC20-DF4C-8349-40FFCA19D479}"/>
              </a:ext>
            </a:extLst>
          </p:cNvPr>
          <p:cNvSpPr>
            <a:spLocks noGrp="1"/>
          </p:cNvSpPr>
          <p:nvPr>
            <p:ph type="title" idx="4294967295"/>
          </p:nvPr>
        </p:nvSpPr>
        <p:spPr>
          <a:xfrm>
            <a:off x="0" y="982663"/>
            <a:ext cx="9601200" cy="1303337"/>
          </a:xfrm>
        </p:spPr>
        <p:txBody>
          <a:bodyPr>
            <a:normAutofit fontScale="90000"/>
          </a:bodyPr>
          <a:lstStyle/>
          <a:p>
            <a:r>
              <a:rPr lang="en-US" dirty="0"/>
              <a:t>				IMPLEMENTATION ON PHONE</a:t>
            </a:r>
          </a:p>
        </p:txBody>
      </p:sp>
      <p:pic>
        <p:nvPicPr>
          <p:cNvPr id="5" name="Picture 4">
            <a:extLst>
              <a:ext uri="{FF2B5EF4-FFF2-40B4-BE49-F238E27FC236}">
                <a16:creationId xmlns:a16="http://schemas.microsoft.com/office/drawing/2014/main" id="{E9F5C414-3220-3042-96D1-4821F0786268}"/>
              </a:ext>
            </a:extLst>
          </p:cNvPr>
          <p:cNvPicPr>
            <a:picLocks noChangeAspect="1"/>
          </p:cNvPicPr>
          <p:nvPr/>
        </p:nvPicPr>
        <p:blipFill>
          <a:blip r:embed="rId2"/>
          <a:stretch>
            <a:fillRect/>
          </a:stretch>
        </p:blipFill>
        <p:spPr>
          <a:xfrm>
            <a:off x="9084793" y="2583820"/>
            <a:ext cx="2106985" cy="2809313"/>
          </a:xfrm>
          <a:prstGeom prst="rect">
            <a:avLst/>
          </a:prstGeom>
        </p:spPr>
      </p:pic>
      <p:pic>
        <p:nvPicPr>
          <p:cNvPr id="6" name="Picture 5">
            <a:extLst>
              <a:ext uri="{FF2B5EF4-FFF2-40B4-BE49-F238E27FC236}">
                <a16:creationId xmlns:a16="http://schemas.microsoft.com/office/drawing/2014/main" id="{5A8C26A8-A7CA-D848-8AAE-C49CE24313BA}"/>
              </a:ext>
            </a:extLst>
          </p:cNvPr>
          <p:cNvPicPr>
            <a:picLocks noChangeAspect="1"/>
          </p:cNvPicPr>
          <p:nvPr/>
        </p:nvPicPr>
        <p:blipFill>
          <a:blip r:embed="rId3"/>
          <a:stretch>
            <a:fillRect/>
          </a:stretch>
        </p:blipFill>
        <p:spPr>
          <a:xfrm rot="5400000">
            <a:off x="778632" y="2980564"/>
            <a:ext cx="2757222" cy="2067916"/>
          </a:xfrm>
          <a:prstGeom prst="rect">
            <a:avLst/>
          </a:prstGeom>
        </p:spPr>
      </p:pic>
      <p:pic>
        <p:nvPicPr>
          <p:cNvPr id="7" name="Picture 6">
            <a:extLst>
              <a:ext uri="{FF2B5EF4-FFF2-40B4-BE49-F238E27FC236}">
                <a16:creationId xmlns:a16="http://schemas.microsoft.com/office/drawing/2014/main" id="{3B74C160-6C45-7C4D-B345-60094A28B7E6}"/>
              </a:ext>
            </a:extLst>
          </p:cNvPr>
          <p:cNvPicPr>
            <a:picLocks noChangeAspect="1"/>
          </p:cNvPicPr>
          <p:nvPr/>
        </p:nvPicPr>
        <p:blipFill>
          <a:blip r:embed="rId4"/>
          <a:stretch>
            <a:fillRect/>
          </a:stretch>
        </p:blipFill>
        <p:spPr>
          <a:xfrm rot="5400000">
            <a:off x="3421989" y="3050116"/>
            <a:ext cx="2757221" cy="1928812"/>
          </a:xfrm>
          <a:prstGeom prst="rect">
            <a:avLst/>
          </a:prstGeom>
        </p:spPr>
      </p:pic>
      <p:pic>
        <p:nvPicPr>
          <p:cNvPr id="8" name="Picture 7">
            <a:extLst>
              <a:ext uri="{FF2B5EF4-FFF2-40B4-BE49-F238E27FC236}">
                <a16:creationId xmlns:a16="http://schemas.microsoft.com/office/drawing/2014/main" id="{4B885636-1CAE-B04D-9D88-77960D0DACA4}"/>
              </a:ext>
            </a:extLst>
          </p:cNvPr>
          <p:cNvPicPr>
            <a:picLocks noChangeAspect="1"/>
          </p:cNvPicPr>
          <p:nvPr/>
        </p:nvPicPr>
        <p:blipFill>
          <a:blip r:embed="rId5"/>
          <a:stretch>
            <a:fillRect/>
          </a:stretch>
        </p:blipFill>
        <p:spPr>
          <a:xfrm rot="5400000">
            <a:off x="6068403" y="2977506"/>
            <a:ext cx="2732760" cy="2049570"/>
          </a:xfrm>
          <a:prstGeom prst="rect">
            <a:avLst/>
          </a:prstGeom>
        </p:spPr>
      </p:pic>
      <p:sp>
        <p:nvSpPr>
          <p:cNvPr id="9" name="Right Arrow 8">
            <a:extLst>
              <a:ext uri="{FF2B5EF4-FFF2-40B4-BE49-F238E27FC236}">
                <a16:creationId xmlns:a16="http://schemas.microsoft.com/office/drawing/2014/main" id="{57885E8F-A067-4A47-8C81-37A056AEC73B}"/>
              </a:ext>
            </a:extLst>
          </p:cNvPr>
          <p:cNvSpPr/>
          <p:nvPr/>
        </p:nvSpPr>
        <p:spPr>
          <a:xfrm>
            <a:off x="3343275" y="3500438"/>
            <a:ext cx="385763" cy="3429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a:extLst>
              <a:ext uri="{FF2B5EF4-FFF2-40B4-BE49-F238E27FC236}">
                <a16:creationId xmlns:a16="http://schemas.microsoft.com/office/drawing/2014/main" id="{245E38AF-6113-524F-AD99-CA104C8510C7}"/>
              </a:ext>
            </a:extLst>
          </p:cNvPr>
          <p:cNvSpPr/>
          <p:nvPr/>
        </p:nvSpPr>
        <p:spPr>
          <a:xfrm>
            <a:off x="8579299" y="3500438"/>
            <a:ext cx="385763" cy="3429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D4B6C894-6BDA-5D43-9332-C0C07BFE7C5B}"/>
              </a:ext>
            </a:extLst>
          </p:cNvPr>
          <p:cNvSpPr/>
          <p:nvPr/>
        </p:nvSpPr>
        <p:spPr>
          <a:xfrm>
            <a:off x="5954872" y="3500438"/>
            <a:ext cx="385763" cy="3429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800E069C-2E49-5446-8F34-DFDA78B70948}"/>
              </a:ext>
            </a:extLst>
          </p:cNvPr>
          <p:cNvPicPr>
            <a:picLocks noChangeAspect="1"/>
          </p:cNvPicPr>
          <p:nvPr/>
        </p:nvPicPr>
        <p:blipFill>
          <a:blip r:embed="rId6"/>
          <a:stretch>
            <a:fillRect/>
          </a:stretch>
        </p:blipFill>
        <p:spPr>
          <a:xfrm rot="5400000">
            <a:off x="3386415" y="2978534"/>
            <a:ext cx="2740980" cy="2055735"/>
          </a:xfrm>
          <a:prstGeom prst="rect">
            <a:avLst/>
          </a:prstGeom>
        </p:spPr>
      </p:pic>
    </p:spTree>
    <p:extLst>
      <p:ext uri="{BB962C8B-B14F-4D97-AF65-F5344CB8AC3E}">
        <p14:creationId xmlns:p14="http://schemas.microsoft.com/office/powerpoint/2010/main" val="40655912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WorkFlow</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25091" y="2481943"/>
            <a:ext cx="4466628" cy="3764478"/>
          </a:xfrm>
          <a:prstGeom prst="rect">
            <a:avLst/>
          </a:prstGeom>
          <a:noFill/>
          <a:ln>
            <a:noFill/>
          </a:ln>
        </p:spPr>
      </p:pic>
    </p:spTree>
    <p:extLst>
      <p:ext uri="{BB962C8B-B14F-4D97-AF65-F5344CB8AC3E}">
        <p14:creationId xmlns:p14="http://schemas.microsoft.com/office/powerpoint/2010/main" val="981425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Testing</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614930" y="1825625"/>
            <a:ext cx="6962140" cy="4351338"/>
          </a:xfrm>
        </p:spPr>
      </p:pic>
    </p:spTree>
    <p:extLst>
      <p:ext uri="{BB962C8B-B14F-4D97-AF65-F5344CB8AC3E}">
        <p14:creationId xmlns:p14="http://schemas.microsoft.com/office/powerpoint/2010/main" val="42558066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97523" y="826818"/>
            <a:ext cx="10515600" cy="4351338"/>
          </a:xfrm>
        </p:spPr>
        <p:txBody>
          <a:bodyPr/>
          <a:lstStyle/>
          <a:p>
            <a:pPr marL="0" lvl="1" indent="0">
              <a:buNone/>
            </a:pPr>
            <a:r>
              <a:rPr lang="en-US" b="1" dirty="0"/>
              <a:t>Work Completed</a:t>
            </a:r>
          </a:p>
          <a:p>
            <a:pPr marL="800100" lvl="2" indent="-342900"/>
            <a:r>
              <a:rPr lang="en-US" dirty="0"/>
              <a:t>Designing of Web page using HTML 5</a:t>
            </a:r>
          </a:p>
          <a:p>
            <a:pPr lvl="1"/>
            <a:r>
              <a:rPr lang="en-US" sz="2000" dirty="0"/>
              <a:t>Accomplished with </a:t>
            </a:r>
            <a:r>
              <a:rPr lang="en-US" sz="2000" dirty="0" err="1"/>
              <a:t>Clarifai</a:t>
            </a:r>
            <a:r>
              <a:rPr lang="en-US" sz="2000" dirty="0"/>
              <a:t> API </a:t>
            </a:r>
          </a:p>
          <a:p>
            <a:pPr lvl="1"/>
            <a:r>
              <a:rPr lang="en-US" sz="2000" dirty="0"/>
              <a:t>Extraction of features from image</a:t>
            </a:r>
          </a:p>
          <a:p>
            <a:pPr marL="0" lvl="0" indent="0">
              <a:buNone/>
            </a:pPr>
            <a:r>
              <a:rPr lang="en-US" sz="2400" b="1" dirty="0"/>
              <a:t>Work to be completed</a:t>
            </a:r>
          </a:p>
          <a:p>
            <a:pPr lvl="1"/>
            <a:r>
              <a:rPr lang="en-US" sz="2000" dirty="0"/>
              <a:t>Putting extracted features in meaningful sentence</a:t>
            </a:r>
          </a:p>
          <a:p>
            <a:pPr lvl="1"/>
            <a:r>
              <a:rPr lang="en-US" sz="2000" dirty="0"/>
              <a:t>Speaking out the sentence using speech API</a:t>
            </a:r>
          </a:p>
          <a:p>
            <a:pPr lvl="1"/>
            <a:r>
              <a:rPr lang="en-US" sz="2000" dirty="0"/>
              <a:t>Music recognition based on color feature</a:t>
            </a:r>
          </a:p>
          <a:p>
            <a:pPr marL="457200" lvl="1" indent="0">
              <a:buNone/>
            </a:pPr>
            <a:endParaRPr lang="en-US" sz="2000" dirty="0"/>
          </a:p>
        </p:txBody>
      </p:sp>
    </p:spTree>
    <p:extLst>
      <p:ext uri="{BB962C8B-B14F-4D97-AF65-F5344CB8AC3E}">
        <p14:creationId xmlns:p14="http://schemas.microsoft.com/office/powerpoint/2010/main" val="3586943414"/>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{1F6A5EC1-E9F5-744A-9659-602169BF033B}tf10001064</Template>
  <TotalTime>123</TotalTime>
  <Words>264</Words>
  <Application>Microsoft Macintosh PowerPoint</Application>
  <PresentationFormat>Widescreen</PresentationFormat>
  <Paragraphs>43</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Garamond</vt:lpstr>
      <vt:lpstr>Organic</vt:lpstr>
      <vt:lpstr>INCREMENT 2</vt:lpstr>
      <vt:lpstr>EXISTING WORK </vt:lpstr>
      <vt:lpstr>INTRODUCTION TO THINGWORX </vt:lpstr>
      <vt:lpstr>PROCEDURE </vt:lpstr>
      <vt:lpstr>PowerPoint Presentation</vt:lpstr>
      <vt:lpstr>    IMPLEMENTATION ON PHONE</vt:lpstr>
      <vt:lpstr>WorkFlow</vt:lpstr>
      <vt:lpstr>Model Testing</vt:lpstr>
      <vt:lpstr>PowerPoint Presentation</vt:lpstr>
      <vt:lpstr>Thank You</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INCREMENT 2</dc:title>
  <dc:creator>Tummanapalli, Samhitha (UMKC-Student)</dc:creator>
  <cp:lastModifiedBy>Tummanapalli, Samhitha (UMKC-Student)</cp:lastModifiedBy>
  <cp:revision>6</cp:revision>
  <dcterms:created xsi:type="dcterms:W3CDTF">2018-03-22T15:54:04Z</dcterms:created>
  <dcterms:modified xsi:type="dcterms:W3CDTF">2018-03-22T17:57:51Z</dcterms:modified>
</cp:coreProperties>
</file>

<file path=docProps/thumbnail.jpeg>
</file>